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61" r:id="rId5"/>
    <p:sldId id="263" r:id="rId6"/>
    <p:sldId id="264" r:id="rId7"/>
    <p:sldId id="265" r:id="rId8"/>
    <p:sldId id="260" r:id="rId9"/>
    <p:sldId id="258" r:id="rId10"/>
    <p:sldId id="259" r:id="rId11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24" autoAdjust="0"/>
    <p:restoredTop sz="94660"/>
  </p:normalViewPr>
  <p:slideViewPr>
    <p:cSldViewPr snapToGrid="0">
      <p:cViewPr>
        <p:scale>
          <a:sx n="100" d="100"/>
          <a:sy n="100" d="100"/>
        </p:scale>
        <p:origin x="2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501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818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124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860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03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180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99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743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16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190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82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F3C27-4110-4329-A78C-89E5A33F6E9A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77B66-4B35-4623-A77D-E8BA1C94A2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17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960" y="1321869"/>
            <a:ext cx="4390573" cy="40978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25"/>
          <a:stretch/>
        </p:blipFill>
        <p:spPr>
          <a:xfrm>
            <a:off x="6079733" y="1439406"/>
            <a:ext cx="4576817" cy="397136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891980" y="1312903"/>
            <a:ext cx="485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06801" y="1312903"/>
            <a:ext cx="485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48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528" y="1186434"/>
            <a:ext cx="10600944" cy="448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00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6" b="12027"/>
          <a:stretch/>
        </p:blipFill>
        <p:spPr>
          <a:xfrm>
            <a:off x="4364568" y="613657"/>
            <a:ext cx="3429000" cy="569258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256988" y="640552"/>
            <a:ext cx="485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256988" y="2460388"/>
            <a:ext cx="485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56988" y="4360906"/>
            <a:ext cx="485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933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03"/>
          <a:stretch/>
        </p:blipFill>
        <p:spPr>
          <a:xfrm>
            <a:off x="1968238" y="1500673"/>
            <a:ext cx="7190911" cy="411401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405801" y="1362172"/>
            <a:ext cx="485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02154" y="1362172"/>
            <a:ext cx="485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67589" y="1362172"/>
            <a:ext cx="485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05801" y="3439576"/>
            <a:ext cx="485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02154" y="3439576"/>
            <a:ext cx="485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67589" y="3439576"/>
            <a:ext cx="485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9756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141" y="0"/>
            <a:ext cx="9525717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93501" y="277444"/>
            <a:ext cx="7769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		     B		        C		           D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93501" y="2348291"/>
            <a:ext cx="7769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		     F		        G		           H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3501" y="4397866"/>
            <a:ext cx="7769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		     J		        K		           L</a:t>
            </a: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054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3.googleusercontent.com/mwnnMH4he09TyRZHjvReDnKUMGMmkL0i7IRhQTiOvu3hpriGlEQ7p53eFAq6VWvQM9JpbY3QJKWYvxQzuk1aHUVmzB02jMp-BHaJZr15N3bIXHsYpACR6qjWEqKTnQNAllY1kf3ksWACoNIoq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459" y="1886043"/>
            <a:ext cx="10208315" cy="3340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292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3.googleusercontent.com/wo2Hk_gG1KRbDrs1o00o2vUcOmxFwmkwel7oF1tq-w4xdoGu9tfgo50WFOHgWx4bCjZ7RQmKQrVtyT34crD3tadgdHkOWGsn0Eq-ciaozAaLuh69jbJUoNusr6Opx30MY3nYIhcVpM-9EisFC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3281" y="0"/>
            <a:ext cx="3314700" cy="663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006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153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l="16323" t="7719" r="17595" b="2182"/>
          <a:stretch/>
        </p:blipFill>
        <p:spPr>
          <a:xfrm>
            <a:off x="906418" y="1649506"/>
            <a:ext cx="4246607" cy="403104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126" y="1319336"/>
            <a:ext cx="6686074" cy="445675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8700" y="1323915"/>
            <a:ext cx="485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53025" y="1323915"/>
            <a:ext cx="485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701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028" y="67942"/>
            <a:ext cx="9825644" cy="679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21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56009</TotalTime>
  <Words>52</Words>
  <Application>Microsoft Office PowerPoint</Application>
  <PresentationFormat>Widescreen</PresentationFormat>
  <Paragraphs>16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Philp Higuera</dc:creator>
  <cp:lastModifiedBy>Philp Higuera</cp:lastModifiedBy>
  <cp:revision>27</cp:revision>
  <cp:lastPrinted>2022-03-03T20:04:45Z</cp:lastPrinted>
  <dcterms:created xsi:type="dcterms:W3CDTF">2022-02-28T14:54:22Z</dcterms:created>
  <dcterms:modified xsi:type="dcterms:W3CDTF">2022-07-05T16:24:32Z</dcterms:modified>
</cp:coreProperties>
</file>